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24" d="100"/>
          <a:sy n="124" d="100"/>
        </p:scale>
        <p:origin x="2968" y="16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4.png"/><Relationship Id="rId5" Type="http://schemas.openxmlformats.org/officeDocument/2006/relationships/image" Target="../media/image2.png"/><Relationship Id="rId15" Type="http://schemas.openxmlformats.org/officeDocument/2006/relationships/image" Target="../media/image68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1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9.png"/><Relationship Id="rId5" Type="http://schemas.openxmlformats.org/officeDocument/2006/relationships/image" Target="../media/image2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1.pn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633068" y="5030721"/>
            <a:ext cx="330586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Choose characters, add conversation,  and bring your story to life.</a:t>
            </a:r>
            <a:endParaRPr dirty="0"/>
          </a:p>
        </p:txBody>
      </p:sp>
      <p:sp>
        <p:nvSpPr>
          <p:cNvPr id="295" name="Google Shape;295;p8"/>
          <p:cNvSpPr/>
          <p:nvPr/>
        </p:nvSpPr>
        <p:spPr>
          <a:xfrm>
            <a:off x="349680" y="1864042"/>
            <a:ext cx="1854189" cy="13864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349678" y="1864042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349681" y="3407421"/>
            <a:ext cx="1851937" cy="13930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349678" y="3403474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2368118" y="3403472"/>
            <a:ext cx="1854201" cy="1397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2368124" y="3403474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2368118" y="1865286"/>
            <a:ext cx="1854201" cy="13957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2368124" y="1864042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903031" y="844367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7880" marR="5080" lvl="0" indent="-805816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Create a Story  Cards</a:t>
            </a:r>
            <a:endParaRPr dirty="0"/>
          </a:p>
        </p:txBody>
      </p:sp>
      <p:sp>
        <p:nvSpPr>
          <p:cNvPr id="304" name="Google Shape;304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-1"/>
            <a:ext cx="4572000" cy="92708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927087"/>
            <a:ext cx="4572000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650857"/>
            <a:ext cx="4572000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6381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285999" y="1393557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26" name="Google Shape;926;p17"/>
          <p:cNvSpPr txBox="1"/>
          <p:nvPr/>
        </p:nvSpPr>
        <p:spPr>
          <a:xfrm>
            <a:off x="1434183" y="27629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927" name="Google Shape;927;p17"/>
          <p:cNvSpPr/>
          <p:nvPr/>
        </p:nvSpPr>
        <p:spPr>
          <a:xfrm>
            <a:off x="1326400" y="3163766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248660" y="3325664"/>
            <a:ext cx="8826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 different effects.</a:t>
            </a:r>
            <a:endParaRPr/>
          </a:p>
        </p:txBody>
      </p:sp>
      <p:sp>
        <p:nvSpPr>
          <p:cNvPr id="929" name="Google Shape;929;p17"/>
          <p:cNvSpPr txBox="1"/>
          <p:nvPr/>
        </p:nvSpPr>
        <p:spPr>
          <a:xfrm>
            <a:off x="3248660" y="3897164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sound from  the menu.</a:t>
            </a:r>
            <a:endParaRPr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698817" y="4013200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386725" y="15922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528376" y="21197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935" name="Google Shape;935;p17"/>
          <p:cNvSpPr txBox="1"/>
          <p:nvPr/>
        </p:nvSpPr>
        <p:spPr>
          <a:xfrm>
            <a:off x="491446" y="20980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936" name="Google Shape;936;p17"/>
          <p:cNvSpPr/>
          <p:nvPr/>
        </p:nvSpPr>
        <p:spPr>
          <a:xfrm>
            <a:off x="552248" y="1630557"/>
            <a:ext cx="412392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7"/>
          <p:cNvSpPr/>
          <p:nvPr/>
        </p:nvSpPr>
        <p:spPr>
          <a:xfrm>
            <a:off x="552248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7"/>
          <p:cNvSpPr txBox="1"/>
          <p:nvPr/>
        </p:nvSpPr>
        <p:spPr>
          <a:xfrm>
            <a:off x="2701484" y="20943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character.</a:t>
            </a:r>
            <a:endParaRPr/>
          </a:p>
        </p:txBody>
      </p:sp>
      <p:sp>
        <p:nvSpPr>
          <p:cNvPr id="939" name="Google Shape;939;p17"/>
          <p:cNvSpPr/>
          <p:nvPr/>
        </p:nvSpPr>
        <p:spPr>
          <a:xfrm>
            <a:off x="2761538" y="1630557"/>
            <a:ext cx="412392" cy="4123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7"/>
          <p:cNvSpPr/>
          <p:nvPr/>
        </p:nvSpPr>
        <p:spPr>
          <a:xfrm>
            <a:off x="2761536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771444" y="2119778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619851" y="3674666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2216217" y="3430280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215899" y="128828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Click a</a:t>
            </a:r>
            <a:r>
              <a:rPr lang="en-US" dirty="0"/>
              <a:t> Character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759057"/>
            <a:ext cx="4572000" cy="16417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7463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7"/>
          <p:cNvSpPr txBox="1"/>
          <p:nvPr/>
        </p:nvSpPr>
        <p:spPr>
          <a:xfrm>
            <a:off x="1753256" y="4773595"/>
            <a:ext cx="1065531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character.</a:t>
            </a:r>
            <a:endParaRPr/>
          </a:p>
        </p:txBody>
      </p:sp>
      <p:sp>
        <p:nvSpPr>
          <p:cNvPr id="952" name="Google Shape;952;p17"/>
          <p:cNvSpPr/>
          <p:nvPr/>
        </p:nvSpPr>
        <p:spPr>
          <a:xfrm>
            <a:off x="1996438" y="5407335"/>
            <a:ext cx="731520" cy="75831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1996438" y="5407335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310726" y="572869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708022" y="1621034"/>
            <a:ext cx="487583" cy="5121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585883" y="3329794"/>
            <a:ext cx="339852" cy="359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982" name="Google Shape;982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799173" y="433114"/>
            <a:ext cx="297370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Add Your Voice</a:t>
            </a:r>
            <a:endParaRPr/>
          </a:p>
        </p:txBody>
      </p:sp>
      <p:sp>
        <p:nvSpPr>
          <p:cNvPr id="990" name="Google Shape;990;p18"/>
          <p:cNvSpPr txBox="1"/>
          <p:nvPr/>
        </p:nvSpPr>
        <p:spPr>
          <a:xfrm>
            <a:off x="969340" y="1103630"/>
            <a:ext cx="289132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lvl="0" indent="-11449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 your voice to make a character  talk.</a:t>
            </a:r>
            <a:endParaRPr dirty="0"/>
          </a:p>
        </p:txBody>
      </p:sp>
      <p:sp>
        <p:nvSpPr>
          <p:cNvPr id="991" name="Google Shape;991;p18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03" name="Google Shape;1003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927099"/>
            <a:ext cx="4572000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425443"/>
            <a:ext cx="4572000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412744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310360" y="4141820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365496"/>
            <a:ext cx="4572000" cy="10353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3527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079499" y="1330886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342233" y="1838948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sprite.</a:t>
            </a:r>
            <a:endParaRPr/>
          </a:p>
        </p:txBody>
      </p:sp>
      <p:sp>
        <p:nvSpPr>
          <p:cNvPr id="1033" name="Google Shape;1033;p19"/>
          <p:cNvSpPr/>
          <p:nvPr/>
        </p:nvSpPr>
        <p:spPr>
          <a:xfrm>
            <a:off x="388161" y="1384171"/>
            <a:ext cx="412395" cy="4123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9"/>
          <p:cNvSpPr/>
          <p:nvPr/>
        </p:nvSpPr>
        <p:spPr>
          <a:xfrm>
            <a:off x="388161" y="138416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405132" y="2807764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1678919" y="1035707"/>
            <a:ext cx="1348742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2508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1039" name="Google Shape;1039;p19"/>
          <p:cNvSpPr/>
          <p:nvPr/>
        </p:nvSpPr>
        <p:spPr>
          <a:xfrm>
            <a:off x="1176845" y="1330883"/>
            <a:ext cx="674459" cy="19253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176845" y="1330890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1943667" y="1644711"/>
            <a:ext cx="924607" cy="1268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1904082" y="2555275"/>
            <a:ext cx="412395" cy="41239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1904082" y="2555275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185708" y="2243820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103971" y="1330886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423122" y="1355711"/>
            <a:ext cx="705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047" name="Google Shape;1047;p19"/>
          <p:cNvSpPr txBox="1"/>
          <p:nvPr/>
        </p:nvSpPr>
        <p:spPr>
          <a:xfrm>
            <a:off x="2897184" y="4475460"/>
            <a:ext cx="1661161" cy="2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recording</a:t>
            </a:r>
            <a:endParaRPr sz="1800" b="0" i="0" u="none" strike="noStrike" cap="none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525"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635077" y="4660212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215900" y="280512"/>
            <a:ext cx="2552700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Add Your Voice</a:t>
            </a:r>
            <a:endParaRPr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052" name="Google Shape;1052;p19"/>
          <p:cNvSpPr txBox="1"/>
          <p:nvPr/>
        </p:nvSpPr>
        <p:spPr>
          <a:xfrm>
            <a:off x="3336992" y="2439204"/>
            <a:ext cx="8839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827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you’re  done,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Save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053" name="Google Shape;1053;p19"/>
          <p:cNvSpPr txBox="1"/>
          <p:nvPr/>
        </p:nvSpPr>
        <p:spPr>
          <a:xfrm>
            <a:off x="1158915" y="57911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1054" name="Google Shape;1054;p19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258184" y="1636305"/>
            <a:ext cx="1041108" cy="67208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258184" y="1636310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768702" y="2156471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764653" y="2152686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1427816" y="2998397"/>
            <a:ext cx="1716405" cy="100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788" marR="474980" lvl="0" indent="-1746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 the pop-up menu.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0548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1068" name="Google Shape;1068;p19"/>
          <p:cNvSpPr/>
          <p:nvPr/>
        </p:nvSpPr>
        <p:spPr>
          <a:xfrm>
            <a:off x="1504696" y="3859047"/>
            <a:ext cx="560172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504701" y="385904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81957" y="2311680"/>
            <a:ext cx="224803" cy="50482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699574" y="4315409"/>
            <a:ext cx="158471" cy="3558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-37444" y="5479473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79" name="Google Shape;107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862299" y="433114"/>
            <a:ext cx="28479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Glide </a:t>
            </a:r>
            <a:r>
              <a:rPr lang="en-US"/>
              <a:t>to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</a:t>
            </a:r>
            <a:r>
              <a:rPr lang="en-US"/>
              <a:t>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Spot</a:t>
            </a:r>
            <a:endParaRPr/>
          </a:p>
        </p:txBody>
      </p:sp>
      <p:sp>
        <p:nvSpPr>
          <p:cNvPr id="1106" name="Google Shape;1106;p20"/>
          <p:cNvSpPr txBox="1"/>
          <p:nvPr/>
        </p:nvSpPr>
        <p:spPr>
          <a:xfrm>
            <a:off x="864863" y="1263649"/>
            <a:ext cx="284289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move across the Stage.</a:t>
            </a:r>
            <a:endParaRPr/>
          </a:p>
        </p:txBody>
      </p:sp>
      <p:sp>
        <p:nvSpPr>
          <p:cNvPr id="1107" name="Google Shape;1107;p20"/>
          <p:cNvSpPr/>
          <p:nvPr/>
        </p:nvSpPr>
        <p:spPr>
          <a:xfrm>
            <a:off x="1149349" y="1853933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149349" y="3741906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17" name="Google Shape;1117;p21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927100"/>
            <a:ext cx="4572000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654299"/>
            <a:ext cx="4572000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64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147" name="Google Shape;1147;p21"/>
          <p:cNvSpPr/>
          <p:nvPr/>
        </p:nvSpPr>
        <p:spPr>
          <a:xfrm>
            <a:off x="1491107" y="3103384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425700" y="15290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674310" y="21451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character.</a:t>
            </a:r>
            <a:endParaRPr/>
          </a:p>
        </p:txBody>
      </p:sp>
      <p:sp>
        <p:nvSpPr>
          <p:cNvPr id="1150" name="Google Shape;1150;p21"/>
          <p:cNvSpPr/>
          <p:nvPr/>
        </p:nvSpPr>
        <p:spPr>
          <a:xfrm>
            <a:off x="2734360" y="1681357"/>
            <a:ext cx="412396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1"/>
          <p:cNvSpPr/>
          <p:nvPr/>
        </p:nvSpPr>
        <p:spPr>
          <a:xfrm>
            <a:off x="2734360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412125" y="1643077"/>
            <a:ext cx="712458" cy="4792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553776" y="21705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511745" y="21488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1157" name="Google Shape;1157;p21"/>
          <p:cNvSpPr/>
          <p:nvPr/>
        </p:nvSpPr>
        <p:spPr>
          <a:xfrm>
            <a:off x="573976" y="1681357"/>
            <a:ext cx="412395" cy="4123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21"/>
          <p:cNvSpPr/>
          <p:nvPr/>
        </p:nvSpPr>
        <p:spPr>
          <a:xfrm>
            <a:off x="573976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3882673" y="2191255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080000"/>
            <a:ext cx="4572000" cy="13208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0" y="5092262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041437" y="5514897"/>
            <a:ext cx="1194995" cy="64056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041433" y="5514897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314324" y="5514897"/>
            <a:ext cx="643739" cy="6437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314324" y="5514897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585720" y="5514745"/>
            <a:ext cx="143954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the  numbers for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 up-  date in the blocks palette.</a:t>
            </a:r>
            <a:endParaRPr/>
          </a:p>
        </p:txBody>
      </p:sp>
      <p:sp>
        <p:nvSpPr>
          <p:cNvPr id="1169" name="Google Shape;1169;p21"/>
          <p:cNvSpPr/>
          <p:nvPr/>
        </p:nvSpPr>
        <p:spPr>
          <a:xfrm>
            <a:off x="1909786" y="5625946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343111" y="5774714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835399" y="1672787"/>
            <a:ext cx="292317" cy="49949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703613" y="3579905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692956" y="3256002"/>
            <a:ext cx="187306" cy="32006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215900" y="280512"/>
            <a:ext cx="2444750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Glide </a:t>
            </a:r>
            <a:r>
              <a:rPr lang="en-US"/>
              <a:t>to </a:t>
            </a:r>
            <a:r>
              <a:rPr lang="en-US" sz="2400"/>
              <a:t>a</a:t>
            </a:r>
            <a:r>
              <a:rPr lang="en-US"/>
              <a:t> </a:t>
            </a:r>
            <a:r>
              <a:rPr lang="en-US" sz="2400"/>
              <a:t>Spot</a:t>
            </a:r>
            <a:endParaRPr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177" name="Google Shape;1177;p21"/>
          <p:cNvSpPr/>
          <p:nvPr/>
        </p:nvSpPr>
        <p:spPr>
          <a:xfrm>
            <a:off x="0" y="4321771"/>
            <a:ext cx="4572000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07912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3090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477207" y="4724710"/>
            <a:ext cx="114173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</a:t>
            </a:r>
            <a:endParaRPr/>
          </a:p>
        </p:txBody>
      </p:sp>
      <p:sp>
        <p:nvSpPr>
          <p:cNvPr id="1181" name="Google Shape;1181;p21"/>
          <p:cNvSpPr/>
          <p:nvPr/>
        </p:nvSpPr>
        <p:spPr>
          <a:xfrm>
            <a:off x="2859790" y="4676775"/>
            <a:ext cx="469386" cy="2651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2859790" y="4676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652135" y="4809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-71594" y="2767406"/>
            <a:ext cx="4715188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-37444" y="4384972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1186" name="Google Shape;1186;p21"/>
          <p:cNvSpPr txBox="1"/>
          <p:nvPr/>
        </p:nvSpPr>
        <p:spPr>
          <a:xfrm>
            <a:off x="-17780" y="5167287"/>
            <a:ext cx="460756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120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92" name="Google Shape;119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1199" name="Google Shape;1199;p22"/>
          <p:cNvSpPr txBox="1"/>
          <p:nvPr/>
        </p:nvSpPr>
        <p:spPr>
          <a:xfrm>
            <a:off x="1131600" y="1263649"/>
            <a:ext cx="230949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enter the scene.</a:t>
            </a:r>
            <a:endParaRPr/>
          </a:p>
        </p:txBody>
      </p:sp>
      <p:sp>
        <p:nvSpPr>
          <p:cNvPr id="1200" name="Google Shape;1200;p22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215900" y="280512"/>
            <a:ext cx="43531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Walk onto the Stage</a:t>
            </a:r>
            <a:endParaRPr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711199" y="58734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30" name="Google Shape;1230;p23"/>
          <p:cNvSpPr/>
          <p:nvPr/>
        </p:nvSpPr>
        <p:spPr>
          <a:xfrm>
            <a:off x="2133600" y="57912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165763" y="58138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927100"/>
            <a:ext cx="4572000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412125" y="15668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553776" y="20943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511745" y="206894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1240" name="Google Shape;1240;p23"/>
          <p:cNvSpPr/>
          <p:nvPr/>
        </p:nvSpPr>
        <p:spPr>
          <a:xfrm>
            <a:off x="573976" y="1605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3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23"/>
          <p:cNvSpPr/>
          <p:nvPr/>
        </p:nvSpPr>
        <p:spPr>
          <a:xfrm>
            <a:off x="0" y="2689224"/>
            <a:ext cx="4572000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676525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434183" y="2806722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245" name="Google Shape;124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246" name="Google Shape;1246;p23"/>
          <p:cNvSpPr/>
          <p:nvPr/>
        </p:nvSpPr>
        <p:spPr>
          <a:xfrm>
            <a:off x="1473163" y="3130119"/>
            <a:ext cx="1524061" cy="134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673931" y="20689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character.</a:t>
            </a:r>
            <a:endParaRPr/>
          </a:p>
        </p:txBody>
      </p:sp>
      <p:sp>
        <p:nvSpPr>
          <p:cNvPr id="1248" name="Google Shape;1248;p23"/>
          <p:cNvSpPr/>
          <p:nvPr/>
        </p:nvSpPr>
        <p:spPr>
          <a:xfrm>
            <a:off x="2733981" y="1605158"/>
            <a:ext cx="412395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23"/>
          <p:cNvSpPr/>
          <p:nvPr/>
        </p:nvSpPr>
        <p:spPr>
          <a:xfrm>
            <a:off x="2733981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811987" y="2089655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1994149" y="3622878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4807153"/>
            <a:ext cx="4572000" cy="159364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7944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2105548" y="49155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1257" name="Google Shape;1257;p23"/>
          <p:cNvSpPr/>
          <p:nvPr/>
        </p:nvSpPr>
        <p:spPr>
          <a:xfrm>
            <a:off x="238125" y="5573164"/>
            <a:ext cx="1731986" cy="5133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238124" y="5573164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215900" y="5181803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 a smaller or larger number.</a:t>
            </a:r>
            <a:endParaRPr/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363977" y="5527878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231071" y="5867577"/>
            <a:ext cx="590932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231071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2970720" y="5867577"/>
            <a:ext cx="590932" cy="2188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2970720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707903" y="5867577"/>
            <a:ext cx="590931" cy="2188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707903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055561" y="5483057"/>
            <a:ext cx="420518" cy="34417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648130" y="5310337"/>
            <a:ext cx="630916" cy="5168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421233" y="5655778"/>
            <a:ext cx="210297" cy="17145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526947" y="3256002"/>
            <a:ext cx="506451" cy="50645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652373" y="3618005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215899" y="262390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812425" y="4495613"/>
            <a:ext cx="23145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this number to glide faster or slower.</a:t>
            </a:r>
            <a:endParaRPr/>
          </a:p>
        </p:txBody>
      </p:sp>
      <p:sp>
        <p:nvSpPr>
          <p:cNvPr id="1274" name="Google Shape;1274;p23"/>
          <p:cNvSpPr txBox="1"/>
          <p:nvPr/>
        </p:nvSpPr>
        <p:spPr>
          <a:xfrm>
            <a:off x="2628899" y="3509009"/>
            <a:ext cx="15576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place your sprite  at the left edge of the Stage.</a:t>
            </a:r>
            <a:endParaRPr/>
          </a:p>
        </p:txBody>
      </p:sp>
      <p:cxnSp>
        <p:nvCxnSpPr>
          <p:cNvPr id="1275" name="Google Shape;1275;p23"/>
          <p:cNvCxnSpPr/>
          <p:nvPr/>
        </p:nvCxnSpPr>
        <p:spPr>
          <a:xfrm>
            <a:off x="1859788" y="4355924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660214" y="1619518"/>
            <a:ext cx="591270" cy="47581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83" name="Google Shape;1283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1290" name="Google Shape;1290;p2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1007380" y="153056"/>
            <a:ext cx="2557782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12420" marR="5080" lvl="0" indent="-300355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Respond </a:t>
            </a:r>
            <a:r>
              <a:rPr lang="en-US"/>
              <a:t>to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  </a:t>
            </a:r>
            <a:r>
              <a:rPr lang="en-US"/>
              <a:t>Character</a:t>
            </a:r>
            <a:endParaRPr/>
          </a:p>
        </p:txBody>
      </p:sp>
      <p:sp>
        <p:nvSpPr>
          <p:cNvPr id="1310" name="Google Shape;1310;p24"/>
          <p:cNvSpPr txBox="1"/>
          <p:nvPr/>
        </p:nvSpPr>
        <p:spPr>
          <a:xfrm>
            <a:off x="1122708" y="1167130"/>
            <a:ext cx="23272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lvl="0" indent="-95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a conversation so that  one character talks after another.</a:t>
            </a:r>
            <a:endParaRPr/>
          </a:p>
        </p:txBody>
      </p:sp>
      <p:sp>
        <p:nvSpPr>
          <p:cNvPr id="1311" name="Google Shape;1311;p24"/>
          <p:cNvSpPr/>
          <p:nvPr/>
        </p:nvSpPr>
        <p:spPr>
          <a:xfrm>
            <a:off x="1149349" y="1855203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149349" y="3743176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10274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321" name="Google Shape;1321;p2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927099"/>
            <a:ext cx="4572000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505455"/>
            <a:ext cx="4572000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4927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841500" y="13639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417544" y="4292910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720400" y="2623206"/>
            <a:ext cx="3148332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/>
          </a:p>
        </p:txBody>
      </p:sp>
      <p:sp>
        <p:nvSpPr>
          <p:cNvPr id="1349" name="Google Shape;1349;p25"/>
          <p:cNvSpPr/>
          <p:nvPr/>
        </p:nvSpPr>
        <p:spPr>
          <a:xfrm>
            <a:off x="1271219" y="3186201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351" name="Google Shape;1351;p25"/>
          <p:cNvSpPr/>
          <p:nvPr/>
        </p:nvSpPr>
        <p:spPr>
          <a:xfrm>
            <a:off x="1271219" y="4386191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1974009" y="1954645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" marR="5080" lvl="0" indent="-317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 characters.</a:t>
            </a:r>
            <a:endParaRPr/>
          </a:p>
        </p:txBody>
      </p:sp>
      <p:sp>
        <p:nvSpPr>
          <p:cNvPr id="1353" name="Google Shape;1353;p25"/>
          <p:cNvSpPr/>
          <p:nvPr/>
        </p:nvSpPr>
        <p:spPr>
          <a:xfrm>
            <a:off x="2083034" y="14908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5"/>
          <p:cNvSpPr/>
          <p:nvPr/>
        </p:nvSpPr>
        <p:spPr>
          <a:xfrm>
            <a:off x="2083034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929525" y="1452578"/>
            <a:ext cx="712458" cy="4792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071175" y="1980078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277390" y="1958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1360" name="Google Shape;1360;p25"/>
          <p:cNvSpPr/>
          <p:nvPr/>
        </p:nvSpPr>
        <p:spPr>
          <a:xfrm>
            <a:off x="338193" y="1490858"/>
            <a:ext cx="412395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5"/>
          <p:cNvSpPr/>
          <p:nvPr/>
        </p:nvSpPr>
        <p:spPr>
          <a:xfrm>
            <a:off x="338193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2958850" y="1980078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399188" y="3967162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219700"/>
            <a:ext cx="4572000" cy="11811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20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105548" y="53346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1370" name="Google Shape;1370;p25"/>
          <p:cNvSpPr txBox="1"/>
          <p:nvPr/>
        </p:nvSpPr>
        <p:spPr>
          <a:xfrm>
            <a:off x="2362364" y="5594360"/>
            <a:ext cx="1518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click the drop-down  menu to add a new message.</a:t>
            </a:r>
            <a:endParaRPr/>
          </a:p>
        </p:txBody>
      </p:sp>
      <p:sp>
        <p:nvSpPr>
          <p:cNvPr id="1371" name="Google Shape;1371;p25"/>
          <p:cNvSpPr/>
          <p:nvPr/>
        </p:nvSpPr>
        <p:spPr>
          <a:xfrm>
            <a:off x="739742" y="5600853"/>
            <a:ext cx="1328148" cy="57134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674347" y="5951509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651603" y="5697220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392239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Respond to a Character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611879" y="1435097"/>
            <a:ext cx="731521" cy="7315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788412" y="1980078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019779" y="3883024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/>
          </a:p>
        </p:txBody>
      </p:sp>
      <p:sp>
        <p:nvSpPr>
          <p:cNvPr id="1378" name="Google Shape;1378;p25"/>
          <p:cNvSpPr/>
          <p:nvPr/>
        </p:nvSpPr>
        <p:spPr>
          <a:xfrm>
            <a:off x="3011842" y="1499294"/>
            <a:ext cx="199311" cy="48810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468343" y="4463879"/>
            <a:ext cx="509893" cy="5098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578194" y="4838550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468345" y="3425054"/>
            <a:ext cx="502336" cy="50989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602010" y="3799723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011457" y="4444982"/>
            <a:ext cx="2286000" cy="5282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9525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character</a:t>
            </a:r>
            <a:endParaRPr lang="en-US" sz="900" dirty="0"/>
          </a:p>
          <a:p>
            <a:pPr marR="5080" lvl="0" indent="9525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to do when it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receives the broadcast.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408" name="Google Shape;1408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1075826" y="432456"/>
            <a:ext cx="242062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Add a Scene</a:t>
            </a:r>
            <a:endParaRPr/>
          </a:p>
        </p:txBody>
      </p:sp>
      <p:sp>
        <p:nvSpPr>
          <p:cNvPr id="1416" name="Google Shape;1416;p26"/>
          <p:cNvSpPr txBox="1"/>
          <p:nvPr/>
        </p:nvSpPr>
        <p:spPr>
          <a:xfrm>
            <a:off x="1057634" y="1129030"/>
            <a:ext cx="245681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8447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multiple scenes with  different backdrops and characters.</a:t>
            </a:r>
            <a:endParaRPr/>
          </a:p>
        </p:txBody>
      </p:sp>
      <p:sp>
        <p:nvSpPr>
          <p:cNvPr id="1417" name="Google Shape;1417;p2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593944" y="1409950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9525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</a:pPr>
            <a:r>
              <a:rPr lang="en-US" dirty="0"/>
              <a:t>Start with the first card, and then try the other cards in any order:</a:t>
            </a:r>
            <a:endParaRPr dirty="0"/>
          </a:p>
          <a:p>
            <a:pPr marL="234950" lvl="0" indent="-14097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 Story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 Conversation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Switch Backdrops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Click a Character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Your Voice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Glide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 Spot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Walk onto the Stage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Respond to a Character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</a:t>
            </a: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 Scene</a:t>
            </a:r>
            <a:endParaRPr dirty="0"/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39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Create a Story</a:t>
            </a:r>
            <a:endParaRPr dirty="0"/>
          </a:p>
        </p:txBody>
      </p:sp>
      <p:sp>
        <p:nvSpPr>
          <p:cNvPr id="553" name="Google Shape;55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927099"/>
            <a:ext cx="4572000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0" y="3290030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292854"/>
            <a:ext cx="4572000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2801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4183" y="34106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453" name="Google Shape;1453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215900" y="185650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5" name="Google Shape;1455;p27"/>
          <p:cNvSpPr/>
          <p:nvPr/>
        </p:nvSpPr>
        <p:spPr>
          <a:xfrm>
            <a:off x="1000216" y="3822700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753271" y="3830346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661485" y="1919084"/>
            <a:ext cx="12274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/>
          </a:p>
        </p:txBody>
      </p:sp>
      <p:sp>
        <p:nvSpPr>
          <p:cNvPr id="1458" name="Google Shape;1458;p27"/>
          <p:cNvSpPr/>
          <p:nvPr/>
        </p:nvSpPr>
        <p:spPr>
          <a:xfrm>
            <a:off x="1164742" y="1440056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7"/>
          <p:cNvSpPr/>
          <p:nvPr/>
        </p:nvSpPr>
        <p:spPr>
          <a:xfrm>
            <a:off x="1164742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7"/>
          <p:cNvSpPr/>
          <p:nvPr/>
        </p:nvSpPr>
        <p:spPr>
          <a:xfrm>
            <a:off x="228600" y="3936046"/>
            <a:ext cx="515010" cy="5150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418480" y="4314233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3009230" y="4680642"/>
            <a:ext cx="1101091" cy="25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 name from the menu.</a:t>
            </a:r>
            <a:endParaRPr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010659" y="4109720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471903" y="2266518"/>
            <a:ext cx="712470" cy="5333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614078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468" name="Google Shape;1468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557505" y="2267839"/>
            <a:ext cx="712469" cy="5320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36941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956958" y="1919084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/>
          </a:p>
        </p:txBody>
      </p:sp>
      <p:sp>
        <p:nvSpPr>
          <p:cNvPr id="1473" name="Google Shape;1473;p27"/>
          <p:cNvSpPr/>
          <p:nvPr/>
        </p:nvSpPr>
        <p:spPr>
          <a:xfrm>
            <a:off x="3270667" y="1440056"/>
            <a:ext cx="412395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27"/>
          <p:cNvSpPr/>
          <p:nvPr/>
        </p:nvSpPr>
        <p:spPr>
          <a:xfrm>
            <a:off x="3270667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27"/>
          <p:cNvSpPr/>
          <p:nvPr/>
        </p:nvSpPr>
        <p:spPr>
          <a:xfrm>
            <a:off x="3111105" y="2256986"/>
            <a:ext cx="731520" cy="7315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390967" y="2814665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77" name="Google Shape;1477;p27"/>
          <p:cNvSpPr/>
          <p:nvPr/>
        </p:nvSpPr>
        <p:spPr>
          <a:xfrm>
            <a:off x="0" y="5261583"/>
            <a:ext cx="4572000" cy="113921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2488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1177004" y="5379108"/>
            <a:ext cx="1473201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79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1480" name="Google Shape;1480;p27"/>
          <p:cNvSpPr/>
          <p:nvPr/>
        </p:nvSpPr>
        <p:spPr>
          <a:xfrm>
            <a:off x="2859790" y="56673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2859790" y="56673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652135" y="57999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611120" y="1397645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562" name="Google Shape;562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564" name="Google Shape;5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761999" y="2514814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1411175" y="1154430"/>
            <a:ext cx="174942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scene and have a  character say something.</a:t>
            </a:r>
            <a:endParaRPr/>
          </a:p>
        </p:txBody>
      </p:sp>
      <p:sp>
        <p:nvSpPr>
          <p:cNvPr id="572" name="Google Shape;572;p1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1060541" y="433114"/>
            <a:ext cx="245110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/>
              <a:t> Story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0" y="927099"/>
            <a:ext cx="4572000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725420"/>
            <a:ext cx="4572001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0" y="271272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674310" y="20816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character.</a:t>
            </a:r>
            <a:endParaRPr/>
          </a:p>
        </p:txBody>
      </p:sp>
      <p:sp>
        <p:nvSpPr>
          <p:cNvPr id="624" name="Google Shape;624;p11"/>
          <p:cNvSpPr/>
          <p:nvPr/>
        </p:nvSpPr>
        <p:spPr>
          <a:xfrm>
            <a:off x="2734360" y="1605164"/>
            <a:ext cx="412396" cy="4123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0" y="5095875"/>
            <a:ext cx="4572001" cy="155892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0" y="51114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939662" y="528277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629" name="Google Shape;629;p11"/>
          <p:cNvSpPr txBox="1"/>
          <p:nvPr/>
        </p:nvSpPr>
        <p:spPr>
          <a:xfrm>
            <a:off x="1158915" y="57911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630" name="Google Shape;630;p11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434183" y="283445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34" name="Google Shape;634;p11"/>
          <p:cNvSpPr txBox="1"/>
          <p:nvPr/>
        </p:nvSpPr>
        <p:spPr>
          <a:xfrm>
            <a:off x="1671652" y="1037738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35" name="Google Shape;635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412125" y="1566878"/>
            <a:ext cx="712458" cy="53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280862" y="3451554"/>
            <a:ext cx="2749146" cy="8574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456825" y="4433763"/>
            <a:ext cx="21583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/>
          </a:p>
        </p:txBody>
      </p:sp>
      <p:sp>
        <p:nvSpPr>
          <p:cNvPr id="640" name="Google Shape;640;p11"/>
          <p:cNvSpPr txBox="1"/>
          <p:nvPr/>
        </p:nvSpPr>
        <p:spPr>
          <a:xfrm>
            <a:off x="1491039" y="2107078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641" name="Google Shape;641;p11"/>
          <p:cNvSpPr txBox="1"/>
          <p:nvPr/>
        </p:nvSpPr>
        <p:spPr>
          <a:xfrm>
            <a:off x="527401" y="2085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642" name="Google Shape;642;p11"/>
          <p:cNvSpPr/>
          <p:nvPr/>
        </p:nvSpPr>
        <p:spPr>
          <a:xfrm>
            <a:off x="573976" y="1605164"/>
            <a:ext cx="412395" cy="41238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1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1"/>
          <p:cNvSpPr/>
          <p:nvPr/>
        </p:nvSpPr>
        <p:spPr>
          <a:xfrm>
            <a:off x="3611879" y="1549399"/>
            <a:ext cx="731521" cy="7315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821691" y="2107078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502111" y="3603004"/>
            <a:ext cx="503124" cy="5149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633501" y="3984414"/>
            <a:ext cx="241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752413" y="4163821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215900" y="228830"/>
            <a:ext cx="2877967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</a:t>
            </a:r>
            <a:r>
              <a:rPr lang="en-US" dirty="0"/>
              <a:t> </a:t>
            </a:r>
            <a:r>
              <a:rPr lang="en-US" sz="2400" dirty="0"/>
              <a:t>Story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656" name="Google Shape;656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1145794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644198" y="401956"/>
            <a:ext cx="331290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Conversation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932432" y="1263649"/>
            <a:ext cx="270827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two characters talk to each other.</a:t>
            </a:r>
            <a:endParaRPr/>
          </a:p>
        </p:txBody>
      </p:sp>
      <p:sp>
        <p:nvSpPr>
          <p:cNvPr id="686" name="Google Shape;686;p12"/>
          <p:cNvSpPr/>
          <p:nvPr/>
        </p:nvSpPr>
        <p:spPr>
          <a:xfrm>
            <a:off x="1149349" y="3745103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149350" y="3745090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914399"/>
            <a:ext cx="4572000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266594"/>
            <a:ext cx="4572000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2538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4968240"/>
            <a:ext cx="4572000" cy="14325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49555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823720" y="5083276"/>
            <a:ext cx="2579371" cy="56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12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5080" lvl="0" indent="12700" algn="l" rtl="0">
              <a:lnSpc>
                <a:spcPct val="111099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change the direction a character is facing, click 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then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Flip Horizontal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19" name="Google Shape;719;p13"/>
          <p:cNvSpPr/>
          <p:nvPr/>
        </p:nvSpPr>
        <p:spPr>
          <a:xfrm>
            <a:off x="1165770" y="5421743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165767" y="5421745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265998" y="5395460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623270" y="5395460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170050" y="5795428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170056" y="5795436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822031" y="5922548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297233" y="3808722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28" name="Google Shape;728;p13"/>
          <p:cNvSpPr txBox="1"/>
          <p:nvPr/>
        </p:nvSpPr>
        <p:spPr>
          <a:xfrm>
            <a:off x="605607" y="1869438"/>
            <a:ext cx="12287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050" marR="5080" lvl="0" indent="-13398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characters,  like Witch and Elf.</a:t>
            </a:r>
            <a:endParaRPr/>
          </a:p>
        </p:txBody>
      </p:sp>
      <p:sp>
        <p:nvSpPr>
          <p:cNvPr id="729" name="Google Shape;729;p13"/>
          <p:cNvSpPr/>
          <p:nvPr/>
        </p:nvSpPr>
        <p:spPr>
          <a:xfrm>
            <a:off x="1013333" y="1351164"/>
            <a:ext cx="412392" cy="41238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3"/>
          <p:cNvSpPr/>
          <p:nvPr/>
        </p:nvSpPr>
        <p:spPr>
          <a:xfrm>
            <a:off x="1013329" y="1351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529895" y="1900265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34" name="Google Shape;734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550369" y="1900265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737" name="Google Shape;737;p13"/>
          <p:cNvSpPr/>
          <p:nvPr/>
        </p:nvSpPr>
        <p:spPr>
          <a:xfrm>
            <a:off x="1108546" y="2844548"/>
            <a:ext cx="1693999" cy="8831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111589" y="3873955"/>
            <a:ext cx="1879824" cy="94594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206695" y="3633144"/>
            <a:ext cx="11423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 each character to say.</a:t>
            </a:r>
            <a:endParaRPr/>
          </a:p>
        </p:txBody>
      </p:sp>
      <p:sp>
        <p:nvSpPr>
          <p:cNvPr id="740" name="Google Shape;740;p13"/>
          <p:cNvSpPr/>
          <p:nvPr/>
        </p:nvSpPr>
        <p:spPr>
          <a:xfrm>
            <a:off x="2757115" y="3312712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076138" y="3808722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215899" y="293212"/>
            <a:ext cx="3536198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Conversation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712780" y="2339799"/>
            <a:ext cx="3148332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7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/>
          </a:p>
        </p:txBody>
      </p:sp>
      <p:sp>
        <p:nvSpPr>
          <p:cNvPr id="744" name="Google Shape;744;p13"/>
          <p:cNvSpPr/>
          <p:nvPr/>
        </p:nvSpPr>
        <p:spPr>
          <a:xfrm>
            <a:off x="3523002" y="1401574"/>
            <a:ext cx="148983" cy="5266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593994" y="1384294"/>
            <a:ext cx="177515" cy="5444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315258" y="4089472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513553" y="4470882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315258" y="3028694"/>
            <a:ext cx="503125" cy="51490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464708" y="3410103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756" name="Google Shape;756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763" name="Google Shape;763;p14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524477" y="433114"/>
            <a:ext cx="352361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Switch Backdrops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967332" y="1263649"/>
            <a:ext cx="263715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from one backdrop to another.</a:t>
            </a:r>
            <a:endParaRPr/>
          </a:p>
        </p:txBody>
      </p:sp>
      <p:sp>
        <p:nvSpPr>
          <p:cNvPr id="786" name="Google Shape;786;p14"/>
          <p:cNvSpPr/>
          <p:nvPr/>
        </p:nvSpPr>
        <p:spPr>
          <a:xfrm>
            <a:off x="1149349" y="3737774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149350" y="3737774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927099"/>
            <a:ext cx="4572000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308603"/>
            <a:ext cx="4572000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29590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328410"/>
            <a:ext cx="4572000" cy="107239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31571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1879599" y="1414779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4183" y="3423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23" name="Google Shape;823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24" name="Google Shape;824;p15"/>
          <p:cNvSpPr txBox="1"/>
          <p:nvPr/>
        </p:nvSpPr>
        <p:spPr>
          <a:xfrm>
            <a:off x="2621766" y="1935478"/>
            <a:ext cx="12274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/>
          </a:p>
        </p:txBody>
      </p:sp>
      <p:sp>
        <p:nvSpPr>
          <p:cNvPr id="825" name="Google Shape;825;p15"/>
          <p:cNvSpPr/>
          <p:nvPr/>
        </p:nvSpPr>
        <p:spPr>
          <a:xfrm>
            <a:off x="3028823" y="1452756"/>
            <a:ext cx="412392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3028818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335985" y="2266518"/>
            <a:ext cx="712458" cy="5333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478152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421584" y="2267839"/>
            <a:ext cx="712458" cy="5320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501016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1255343" y="3775092"/>
            <a:ext cx="1536110" cy="11230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088638" y="4151364"/>
            <a:ext cx="1111251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 you want to start with.</a:t>
            </a:r>
            <a:endParaRPr/>
          </a:p>
        </p:txBody>
      </p:sp>
      <p:sp>
        <p:nvSpPr>
          <p:cNvPr id="837" name="Google Shape;837;p15"/>
          <p:cNvSpPr txBox="1"/>
          <p:nvPr/>
        </p:nvSpPr>
        <p:spPr>
          <a:xfrm>
            <a:off x="3088638" y="4631423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second  backdrop.</a:t>
            </a:r>
            <a:endParaRPr/>
          </a:p>
        </p:txBody>
      </p:sp>
      <p:cxnSp>
        <p:nvCxnSpPr>
          <p:cNvPr id="838" name="Google Shape;838;p15"/>
          <p:cNvCxnSpPr/>
          <p:nvPr/>
        </p:nvCxnSpPr>
        <p:spPr>
          <a:xfrm>
            <a:off x="2744491" y="4248518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630190" y="4713539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696203" y="4263223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399652" y="1935478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/>
          </a:p>
        </p:txBody>
      </p:sp>
      <p:sp>
        <p:nvSpPr>
          <p:cNvPr id="844" name="Google Shape;844;p15"/>
          <p:cNvSpPr/>
          <p:nvPr/>
        </p:nvSpPr>
        <p:spPr>
          <a:xfrm>
            <a:off x="713361" y="1452756"/>
            <a:ext cx="412392" cy="4123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5"/>
          <p:cNvSpPr/>
          <p:nvPr/>
        </p:nvSpPr>
        <p:spPr>
          <a:xfrm>
            <a:off x="713361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215899" y="293212"/>
            <a:ext cx="3023872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Switch Backdrops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7" name="Google Shape;847;p15"/>
          <p:cNvSpPr txBox="1"/>
          <p:nvPr/>
        </p:nvSpPr>
        <p:spPr>
          <a:xfrm>
            <a:off x="1158914" y="5455306"/>
            <a:ext cx="1483362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90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848" name="Google Shape;848;p15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695237" y="3917308"/>
            <a:ext cx="100184" cy="3546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553797" y="2256986"/>
            <a:ext cx="731520" cy="7315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852814" y="2814665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79" name="Google Shape;879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614983" y="433114"/>
            <a:ext cx="33426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Click a</a:t>
            </a:r>
            <a:r>
              <a:rPr lang="en-US"/>
              <a:t> Character</a:t>
            </a:r>
            <a:endParaRPr/>
          </a:p>
        </p:txBody>
      </p:sp>
      <p:sp>
        <p:nvSpPr>
          <p:cNvPr id="887" name="Google Shape;887;p16"/>
          <p:cNvSpPr txBox="1"/>
          <p:nvPr/>
        </p:nvSpPr>
        <p:spPr>
          <a:xfrm>
            <a:off x="1328947" y="1263649"/>
            <a:ext cx="1913255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story interactive.</a:t>
            </a:r>
            <a:endParaRPr/>
          </a:p>
        </p:txBody>
      </p:sp>
      <p:sp>
        <p:nvSpPr>
          <p:cNvPr id="888" name="Google Shape;888;p1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383827" y="295783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383827" y="481866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731</Words>
  <Application>Microsoft Macintosh PowerPoint</Application>
  <PresentationFormat>Custom</PresentationFormat>
  <Paragraphs>184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Montserrat Black</vt:lpstr>
      <vt:lpstr>Helvetica Neue</vt:lpstr>
      <vt:lpstr>Times New Roman</vt:lpstr>
      <vt:lpstr>Roboto Black</vt:lpstr>
      <vt:lpstr>Calibri</vt:lpstr>
      <vt:lpstr>Source Sans Pro</vt:lpstr>
      <vt:lpstr>Arial</vt:lpstr>
      <vt:lpstr>Roboto Medium</vt:lpstr>
      <vt:lpstr>Office Theme</vt:lpstr>
      <vt:lpstr>Create a Story  Cards</vt:lpstr>
      <vt:lpstr>Create a Story</vt:lpstr>
      <vt:lpstr>Start a Story</vt:lpstr>
      <vt:lpstr>Start a Story scratch.mit.edu</vt:lpstr>
      <vt:lpstr>Start a Conversation</vt:lpstr>
      <vt:lpstr>Start a Conversation scratch.mit.edu</vt:lpstr>
      <vt:lpstr>Switch Backdrops</vt:lpstr>
      <vt:lpstr>Switch Backdrops scratch.mit.edu</vt:lpstr>
      <vt:lpstr>Click a Character</vt:lpstr>
      <vt:lpstr>Click a Character scratch.mit.edu</vt:lpstr>
      <vt:lpstr>Add Your Voice</vt:lpstr>
      <vt:lpstr>Add Your Voice scratch.mit.edu</vt:lpstr>
      <vt:lpstr>Glide to a Spot</vt:lpstr>
      <vt:lpstr>Glide to a Spot scratch.mit.edu</vt:lpstr>
      <vt:lpstr>Walk onto the Stage scratch.mit.edu</vt:lpstr>
      <vt:lpstr>Walk onto the Stage scratch.mit.edu</vt:lpstr>
      <vt:lpstr>Respond to a  Character</vt:lpstr>
      <vt:lpstr>Respond to a Character scratch.mit.edu</vt:lpstr>
      <vt:lpstr>Add a Scene</vt:lpstr>
      <vt:lpstr>Add a Scene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Natalie Rusk</cp:lastModifiedBy>
  <cp:revision>5</cp:revision>
  <dcterms:modified xsi:type="dcterms:W3CDTF">2019-02-20T23:39:14Z</dcterms:modified>
</cp:coreProperties>
</file>